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70" r:id="rId4"/>
    <p:sldId id="271" r:id="rId5"/>
    <p:sldId id="261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9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1" indent="-285716" algn="l" defTabSz="91429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C:\Users\Люция\Desktop\kniga-pamyati-na-sayt.jpg"/>
          <p:cNvPicPr/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1214422"/>
            <a:ext cx="6651913" cy="249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643042" y="4143380"/>
            <a:ext cx="6421438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МАДОУ «Детский сад №382» Приволжского района г. Казани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071934" y="6143644"/>
            <a:ext cx="172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2020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Люция\Downloads\WhatsApp Image 2020-02-15 at 11.30.56.jpeg"/>
          <p:cNvPicPr/>
          <p:nvPr/>
        </p:nvPicPr>
        <p:blipFill>
          <a:blip r:embed="rId4" cstate="print"/>
          <a:srcRect l="7840" t="4425" r="7460" b="23451"/>
          <a:stretch>
            <a:fillRect/>
          </a:stretch>
        </p:blipFill>
        <p:spPr bwMode="auto">
          <a:xfrm>
            <a:off x="1000100" y="2071678"/>
            <a:ext cx="3133993" cy="3977796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286248" y="714356"/>
            <a:ext cx="4587861" cy="534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Зиннатуллин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Аглиулла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Гизатуллович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(1914-2009)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В годы Великой Отечественной войны проходил службу в рядах Красной армии. Служил рядовым, водителем на ЗИС-5.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Первые дни войны встретил в Белоруссии, был ранен, попал в плен, его расстреляли, пуля прошла на вылет через шею. Дождавшись ночи, дедушка выбрался и добрался до своих, после выздоровления был определен в часть и дослужил войну водителем.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После войны, как побывавший в плену, был направлен на комбинат по добыче и обогащению урановой руды, предназначенной для первой советской атомной бомбы.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После реабилитации женился, вернулся на родину, воспитал троих детей, работал машинистом башенного крана.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воспитанника группы №1 Хасанова Тимура.)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714356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642918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Users\Люция\Downloads\WhatsApp Image 2020-02-15 at 11.30.56 (1) (1).jpeg"/>
          <p:cNvPicPr/>
          <p:nvPr/>
        </p:nvPicPr>
        <p:blipFill>
          <a:blip r:embed="rId5" cstate="print"/>
          <a:srcRect l="7990" t="3847" r="7335" b="23529"/>
          <a:stretch>
            <a:fillRect/>
          </a:stretch>
        </p:blipFill>
        <p:spPr bwMode="auto">
          <a:xfrm>
            <a:off x="1000100" y="2143116"/>
            <a:ext cx="2777727" cy="3531215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857620" y="571480"/>
            <a:ext cx="4986327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Галлямов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Равхат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Ахунович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(1929-1988)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В годы Великой Отечественной войны проходил службу в рядах Красной армии. Служил рядовым, перевозил малое артиллерийское орудие.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Из воспоминаний детей: «Папа рассказывал, как перевозил артиллерию под обстрелом немцами. Ростом был невелик и поэтому носом всегда задевал руль, отчего тот постоянно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кровил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Был очень хорошим и добрым человеком. Про войну не любил рассказывать…поэтому информации о военных годах, к сожалению, нет…»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Равхат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Ахунович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прошел всю войну, дошел до Берлина. После войны женился. Воспитал с супругой 2 детей.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Вечная память ветеранам! Гордимся!!!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воспитанника группы №1 Хасанова Тимура.)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28604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Users\Люция\Downloads\Victory_Day_9_May_Carnations_566391_1280x853.jpg"/>
          <p:cNvPicPr/>
          <p:nvPr/>
        </p:nvPicPr>
        <p:blipFill>
          <a:blip r:embed="rId5" cstate="print"/>
          <a:srcRect l="16918" t="3927" r="60560" b="52706"/>
          <a:stretch>
            <a:fillRect/>
          </a:stretch>
        </p:blipFill>
        <p:spPr bwMode="auto">
          <a:xfrm>
            <a:off x="1142976" y="1857364"/>
            <a:ext cx="2950498" cy="3786214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357686" y="1714488"/>
            <a:ext cx="4429156" cy="436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Любимов Василий Иванович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Старшина 1-ой статьи Черноморского флота Дунайской флотилии. Служил с 1943 по 1950 года. Принимал участие в освобождении стран, находящихся на реке Дунай, был награжден почетными медалями за отвагу.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(Из рассказов семьи воспитанника группы №7 Скрябина Ярослава.)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571480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Users\Люция\Downloads\IMG-20200219-WA0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143116"/>
            <a:ext cx="2928958" cy="3786214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071934" y="285728"/>
            <a:ext cx="482281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Шемелов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Николай Иванович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(19.12.1917 – 29.09.1971)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Шемелов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Николай Иванович родился в 1917 году в селе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Ильинское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Тетюшского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района Татарской АССР. Поступил на воинскую службу в 1938 году, с армейской службы в 1941 году был призван на фронт. Прошёл всю войну, от Смоленска до Волгограда, воевал в Гомеле, Риге. Победу он встретил на подступах Варшавы. В годы войны был ранен семь раз, потерял один глаз.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За совершенные подвиги младший лейтенант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Шемелов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Николай Иванович был награждён «Орденом Отечественной войны», двумя «Орденами Славы», «Орденом Красного знамени», а также медалями «За боевые заслуги», «За взятие Берлина», «За освобождение Варшавы», «За освобождение Белграда».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После войны он вернулся в родное село, где его ждали жена и сын. В мирное время у них родилось еще семеро детей.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Наш герой умер в 1971 году, похоронен в селе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Ильинское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     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воспитанника группы №6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Шемелова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Артёма.)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42852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C:\Users\Люция\Desktop\IMG-20180508-WA0015.jpg"/>
          <p:cNvPicPr/>
          <p:nvPr/>
        </p:nvPicPr>
        <p:blipFill>
          <a:blip r:embed="rId5" cstate="print"/>
          <a:srcRect l="22233" t="26250" r="22593" b="17917"/>
          <a:stretch>
            <a:fillRect/>
          </a:stretch>
        </p:blipFill>
        <p:spPr bwMode="auto">
          <a:xfrm>
            <a:off x="928662" y="1214422"/>
            <a:ext cx="3554959" cy="2286016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0" y="285728"/>
            <a:ext cx="428628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Давидов Борис Давидович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(15.05.1916 – 29.02.2000)</a:t>
            </a:r>
            <a:endParaRPr kumimoji="0" lang="ru-RU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Мой дедушка,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Давидов Борис Давидович,  родился 15 мая 1916г. в селе Старое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Тябердино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Кайбицкого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района, в многодетной семье. Рос трудолюбивым мальчиком, работал в колхозе кузнецом.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В 1938г. призывался в ряды Советской Армии, отслужил 4 года на Дальнем Востоке в морском флоте.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Возвращаясь с армии, он почти доехал до дома, но получил известие о том, что началась война и добровольно призвался в ряды военнослужащих. Воевал на третьем Белорусском фронте, был пулеметчиком. Первый бой принял под Каунасом (Литва), там же получил ранение и попал в госпиталь.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После госпиталя в 1944 году попал в разведку. На разведке он рисковал своей жизнью, чтобы добыть бесценную</a:t>
            </a:r>
            <a:r>
              <a:rPr lang="ru-RU" sz="1200" dirty="0" smtClean="0">
                <a:latin typeface="Cambria" pitchFamily="18" charset="0"/>
                <a:cs typeface="Arial" pitchFamily="34" charset="0"/>
              </a:rPr>
              <a:t> информацию о противнике, его вооружении.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7224" y="3714752"/>
            <a:ext cx="8001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mbria" pitchFamily="18" charset="0"/>
                <a:cs typeface="Arial" pitchFamily="34" charset="0"/>
              </a:rPr>
              <a:t>     Оружие брать запрещалось. «Все равно в самый последний момент мы тайком запихивали за пазуху парочку гранат, чтобы, "если что", в плен живыми не</a:t>
            </a:r>
            <a:r>
              <a:rPr lang="ru-RU" sz="1200" dirty="0" smtClean="0">
                <a:latin typeface="Times New Roman" pitchFamily="18" charset="0"/>
                <a:cs typeface="Arial" pitchFamily="34" charset="0"/>
              </a:rPr>
              <a:t> </a:t>
            </a:r>
            <a:r>
              <a:rPr lang="ru-RU" sz="1200" dirty="0" smtClean="0">
                <a:latin typeface="Cambria" pitchFamily="18" charset="0"/>
                <a:cs typeface="Arial" pitchFamily="34" charset="0"/>
              </a:rPr>
              <a:t>попасть. В одной  из таких  разведок, среди ночи,  мы лицом к лицу встретились со второй группой разведчиков, испугавшись, направили друг на друга оружие и закричали «руки вверх», услышав русскую речь, мы поняли, что «свои» и начали обниматься. Вдруг один из разведчиков произнес:  «Борис, брат», обнял меня и начал плакать. Это оказался мой родной брат Иван Давидович, с которым мы не виделись целых шесть лет и встретились в самый разгар войн»,  — рассказывал дедушка.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mbria" pitchFamily="18" charset="0"/>
                <a:cs typeface="Arial" pitchFamily="34" charset="0"/>
              </a:rPr>
              <a:t>     В 1946году демобилизовался. Имеет награды.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mbria" pitchFamily="18" charset="0"/>
                <a:cs typeface="Arial" pitchFamily="34" charset="0"/>
              </a:rPr>
              <a:t>     В 1948 году, вернувшись с войны, женился на Потаповой Матрёне Степановне. В совместном браке у них родились 6 детей (1 мальчик и 5 девочек). Несмотря на трудные, тяжелые времена, они  смогли достойно воспитать  и дать образование всем своим детям. В совместном браке прожили счастливых 52 года.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mbria" pitchFamily="18" charset="0"/>
                <a:cs typeface="Arial" pitchFamily="34" charset="0"/>
              </a:rPr>
              <a:t> В дань уважения воевавших в ВОВ, я  хочу поблагодарить тех, кто прошел через муки войны. Тех, кто пожертвовал своей юностью и здоровьем ради своей страны и ее жителей. Поблагодарить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mbria" pitchFamily="18" charset="0"/>
                <a:cs typeface="Arial" pitchFamily="34" charset="0"/>
              </a:rPr>
              <a:t>за то, что они подарили нам нашу свободу, нашу жизнь. Они гордость страны, Герои с 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Cambria" pitchFamily="18" charset="0"/>
                <a:cs typeface="Arial" pitchFamily="34" charset="0"/>
              </a:rPr>
              <a:t>большой буквы, пример для подражания.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latin typeface="Cambria" pitchFamily="18" charset="0"/>
                <a:cs typeface="Arial" pitchFamily="34" charset="0"/>
              </a:rPr>
              <a:t>(Из рассказов учителя-логопеда  Терентьевой Елены Анатолиевны.)</a:t>
            </a:r>
            <a:r>
              <a:rPr lang="ru-RU" sz="1200" dirty="0" smtClean="0">
                <a:latin typeface="Cambria" pitchFamily="18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Люция\Desktop\2010-04-22\001.jpg"/>
          <p:cNvPicPr/>
          <p:nvPr/>
        </p:nvPicPr>
        <p:blipFill>
          <a:blip r:embed="rId4" cstate="print"/>
          <a:srcRect l="13434" t="2273" r="16208" b="59545"/>
          <a:stretch>
            <a:fillRect/>
          </a:stretch>
        </p:blipFill>
        <p:spPr bwMode="auto">
          <a:xfrm rot="16200000">
            <a:off x="750067" y="2250273"/>
            <a:ext cx="3429024" cy="2500330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929058" y="857232"/>
            <a:ext cx="485778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Георгий П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ракопьевич Геравка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23.01.12 - 28.09.82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(дедушка по маминой линий)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Родился в Ленинграде. Сл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ужил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на флоте, на Севере.  Занимал чин санинструктора.                                      Во время войны служил на Финском заливе, на корабле, в санчасти. Спасал раненых, выводил с места боев. На войне потерял  ногу, попал в госпиталь в Казане, где познакомился с бабушкой. Здесь и остался.  Дошел до Победы. Ногу  потерял в августе 1945г. Имел много наград и орденов.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воспитанника группы №6 Степанова Евгения.)</a:t>
            </a:r>
            <a:endParaRPr kumimoji="0" lang="ru-RU" sz="1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571480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857620" y="357166"/>
            <a:ext cx="4992693" cy="596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Шакиров </a:t>
            </a:r>
            <a:r>
              <a:rPr lang="ru-RU" sz="2200" b="1" dirty="0" err="1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Адизян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Шакирович</a:t>
            </a:r>
            <a:r>
              <a:rPr lang="ru-RU" sz="22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                                                    </a:t>
            </a:r>
            <a:r>
              <a:rPr lang="ru-RU" sz="1600" dirty="0" smtClean="0">
                <a:latin typeface="Cambria" pitchFamily="18" charset="0"/>
                <a:cs typeface="Arial" pitchFamily="34" charset="0"/>
              </a:rPr>
              <a:t>(1921 – 1993)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Минем бабам,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Адизян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Шакир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улы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1921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Ч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ү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прэле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районы Кече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Чынлы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авылында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крестьян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гаил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сендэ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туа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Бала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чагы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авыр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елларга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туры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килэ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Яш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ү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смер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чагыннан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ук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колхозда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т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рле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эшл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рдэ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эшли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18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яше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тулгач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1940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х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рби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хезм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ткэ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алына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Ватан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башлана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Бабаем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да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сугышнын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беренче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к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нн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реннэн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ук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пулеметчы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булып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к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ү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кен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яуларда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катнаша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(11.10.1940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5.10.1942).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Сугышып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Румынияне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Барканешти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ш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әһәренә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барып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җ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ит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л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р. К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чле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барган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сугышларны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берсендэ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ул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каты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яралана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һә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госпитальг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эләгә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1942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октябренн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алып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1947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маена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кад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өлкә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пулеметчы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булып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хезм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тен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д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вам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ит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тэмамлангач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бабайны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Ерак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К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нчыгыш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фронтына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Япония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сугышына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пулеметчы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итеп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жиб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әрәлә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Туган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якларына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бабам 1947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гына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йл</a:t>
            </a: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неп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кайта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Сугыш тәмамлангач, бабай гаилә кора, әби белэн бергә алар 5 бала тәрбияләп үстерәләр. Кызганычка каршы, 1993 елны бабаебыз үлеп китә. Бугенгесе көндә аларнын 11 оныгы, 16 оныкчыгы бар.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Бөек Ватан сугышында күрсәткән батырлыклары өчен бабайны орден-медальләр белән бүләкләгәннәр.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воспитанника      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группы №1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Валиуллина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Амира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Люция\Desktop\2010-04-22\002.jpg"/>
          <p:cNvPicPr/>
          <p:nvPr/>
        </p:nvPicPr>
        <p:blipFill>
          <a:blip r:embed="rId4" cstate="print"/>
          <a:srcRect l="13152" t="8182" r="26694" b="36591"/>
          <a:stretch>
            <a:fillRect/>
          </a:stretch>
        </p:blipFill>
        <p:spPr bwMode="auto">
          <a:xfrm>
            <a:off x="1071538" y="2357430"/>
            <a:ext cx="2714644" cy="3357586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Люция\Desktop\Р.Х\002.jpg"/>
          <p:cNvPicPr/>
          <p:nvPr/>
        </p:nvPicPr>
        <p:blipFill>
          <a:blip r:embed="rId4" cstate="print"/>
          <a:srcRect l="19708" t="4773" r="12467" b="61364"/>
          <a:stretch>
            <a:fillRect/>
          </a:stretch>
        </p:blipFill>
        <p:spPr bwMode="auto">
          <a:xfrm rot="16200000">
            <a:off x="304516" y="2195758"/>
            <a:ext cx="4862945" cy="3328901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429124" y="285728"/>
            <a:ext cx="444498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Алишева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Кашифа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Arial" pitchFamily="34" charset="0"/>
              </a:rPr>
              <a:t>Салахутдиновна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(1920 – 1998)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Моя прабабушка,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Кашифа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Салахутдиновна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родилась в 1920 году в деревне Аксу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Буинского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района.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Cambria" pitchFamily="18" charset="0"/>
                <a:cs typeface="Arial" pitchFamily="34" charset="0"/>
              </a:rPr>
              <a:t>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  1921 году началась засуха и они всей семьей уехали в Омск  и вернулись  обратно только в 1927 году (фото из 4 человек сделано в Омске).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Моя прабабушка успешно закончила школу и поступила в курсы по педагогике. После ее окончания, пошла работать в школу. В 1939 году поступила учиться в Казанский педагогический университет.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Но началась война. И отец моей прабабушки, мой прапрадед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Салахутдин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в возрасте 50 лет, ушел на войну, был  связистом.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Во время войны прабабушка работала в школе. Был холод, голод, страх… Учителя  с учениками сами ходили в лес, рубили дрова, чтобы как- то согреть свои дома. И после окончания войны она всю свою жизнь проработала в школе, преподавала географию, татарский язык и литературу</a:t>
            </a: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воспитанн</a:t>
            </a:r>
            <a:r>
              <a:rPr kumimoji="0" lang="tt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ицы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группы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№1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Гиматдиновой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Диляры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.)</a:t>
            </a: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62928" y="285728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Люция\Desktop\Р.Х\003.jpg"/>
          <p:cNvPicPr/>
          <p:nvPr/>
        </p:nvPicPr>
        <p:blipFill>
          <a:blip r:embed="rId4" cstate="print"/>
          <a:srcRect l="18467" t="2727" r="13083" b="63636"/>
          <a:stretch>
            <a:fillRect/>
          </a:stretch>
        </p:blipFill>
        <p:spPr bwMode="auto">
          <a:xfrm>
            <a:off x="2714612" y="357166"/>
            <a:ext cx="4429156" cy="2928958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928662" y="3000372"/>
            <a:ext cx="7786742" cy="3687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Рахматуллин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Фазыл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Зайнуллович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(1924 – 1992)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Мой прадедушка,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Фазыл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Зайнуллович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родился в 1924 году в деревне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Черки-Дюртиле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Буинского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района.  После окончания школы пошел работать в колхоз.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И через некоторое время началась война. В это время ему было 17 лет. Сначала их отправляли копать окопы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Тетюшский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район, а в 1942 году он уходит на войну. Только из одной семьи 4 взрослых уходят на фронт, к сожалению, один из них не вернулся живым.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Прадедушка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Фазыл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служил в Дальнем Востоке, вернулся только в 1949 году.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Потом он пошел учиться на курсы агрономов  при сельхозинституте. После ее окончания он проработал председателем колхоза в деревне Аксу. Там они и познакомились с моей прабабушкой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Кашифа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Они прожили очень счастливую жизнь!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В дом моих прадеда и прабабушки мы ездим и по сей день. Очень часто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вспоминаем и помним их!!!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воспитанн</a:t>
            </a:r>
            <a:r>
              <a:rPr kumimoji="0" lang="tt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ицы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группы №1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Гиматдиновой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Диляры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.)</a:t>
            </a: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285728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E:\Участник ВОВ.jpg"/>
          <p:cNvPicPr/>
          <p:nvPr/>
        </p:nvPicPr>
        <p:blipFill>
          <a:blip r:embed="rId4" cstate="print"/>
          <a:srcRect l="39703" t="7512" r="29286" b="59858"/>
          <a:stretch>
            <a:fillRect/>
          </a:stretch>
        </p:blipFill>
        <p:spPr bwMode="auto">
          <a:xfrm>
            <a:off x="1214414" y="1714488"/>
            <a:ext cx="3156411" cy="4430626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572000" y="357166"/>
            <a:ext cx="412748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Х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лиуллин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Х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бибулла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Х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лиулла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улы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(08.08.1906 – 09.09. 1991)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Хәлиуллин Хәбибулла Хәлиулла улы 1906 елнын 8 августында Әлки районы Иске Салман авылында туа.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Ватан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сугышы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башланганда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а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 35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яшь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була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1941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августында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сугышка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кит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1943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сирлекк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эл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әгә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Дошман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концлагеренда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бик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авыр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була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лагерь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сакчылары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сирл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рне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ирт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д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кичк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кад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авыр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эшл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рд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эшл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әтәлә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җә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залыйлар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Җ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ай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чыгып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ул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ипт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шл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ре бел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концлагерьд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кача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Сугышта күрсәткән батырлыклары өчен Хәбибулла Хәлиулла улын орден-медальләр белән бүләклиләр.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(Из рассказов семьи 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воспитанн</a:t>
            </a: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ицы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группы №1 </a:t>
            </a: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Низамовой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Ясмины</a:t>
            </a: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.)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428604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E:\Участок ВОВ.jpg"/>
          <p:cNvPicPr/>
          <p:nvPr/>
        </p:nvPicPr>
        <p:blipFill>
          <a:blip r:embed="rId4" cstate="print"/>
          <a:srcRect l="66332" t="33333" r="5311" b="36248"/>
          <a:stretch>
            <a:fillRect/>
          </a:stretch>
        </p:blipFill>
        <p:spPr bwMode="auto">
          <a:xfrm rot="16200000">
            <a:off x="607190" y="2393151"/>
            <a:ext cx="3857654" cy="2786081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071934" y="500042"/>
            <a:ext cx="4714908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Мортазин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Галим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җ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ан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х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мм</a:t>
            </a:r>
            <a:r>
              <a:rPr kumimoji="0" lang="tt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тгали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улы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10.02.1917 – 11.08.1999</a:t>
            </a: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Мортазин Галимҗан Мөхәммәтгалиевич Әлки районы  Иске Салман авылында 1917 елның 10 февралендэ туа. Ул, армиягә хезмәткә алынгач, Финляндия чигенә эләгә.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1941 елда  иртәнге 4тә немец гаскәрләре бәреп керәләр. Бик каты бәрелешләр була. Ул анда пулеметчы була, бик күп немецларны тар-мар иткән.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t-RU" sz="1450" dirty="0" smtClean="0">
                <a:latin typeface="Cambria" pitchFamily="18" charset="0"/>
                <a:cs typeface="Arial" pitchFamily="34" charset="0"/>
              </a:rPr>
              <a:t>     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1942 елның көзендә,  «Ура» кычкырып атакага барганда, немецларнын минасына эләгә һәм аны шартлау еракка алып ыргыта, иптәшләре табып алып, аңа беренче ярдәм күрсәтеп, Мурманскка госпитальгә озаталар; анда аның бер күзен алалар һәм аягын 6 тапкыр кистерергә туры килә. Галимҗан абый яшәүдән өметен өзми. Ул Архангельск госпиталендә дә ята.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5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1943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елны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ң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язында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аны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авылга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кайтаралар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Авылга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кайткач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та тик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тормый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ат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жиг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,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кырда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эшли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Аны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сугышта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к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үрсәткә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батырлыклары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ө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чен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орден-медальл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бел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б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ү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л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кл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нн</a:t>
            </a:r>
            <a:r>
              <a:rPr kumimoji="0" lang="tt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ә</a:t>
            </a:r>
            <a:r>
              <a:rPr kumimoji="0" lang="ru-RU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р.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</a:t>
            </a:r>
            <a:r>
              <a:rPr kumimoji="0" lang="ru-RU" sz="145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воспитанн</a:t>
            </a:r>
            <a:r>
              <a:rPr kumimoji="0" lang="tt-RU" sz="14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ицы</a:t>
            </a:r>
            <a:r>
              <a:rPr kumimoji="0" lang="ru-RU" sz="14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группы №1 </a:t>
            </a:r>
            <a:r>
              <a:rPr kumimoji="0" lang="ru-RU" sz="145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Низамовой</a:t>
            </a:r>
            <a:r>
              <a:rPr kumimoji="0" lang="ru-RU" sz="14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ru-RU" sz="145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Ясмины</a:t>
            </a:r>
            <a:r>
              <a:rPr kumimoji="0" lang="ru-RU" sz="145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.)</a:t>
            </a:r>
            <a:endParaRPr kumimoji="0" lang="tt-RU" sz="14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500042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Люция\Desktop\2020-02-25\001.jpg"/>
          <p:cNvPicPr/>
          <p:nvPr/>
        </p:nvPicPr>
        <p:blipFill>
          <a:blip r:embed="rId4" cstate="print"/>
          <a:srcRect l="25038" t="4091" r="35578" b="59318"/>
          <a:stretch>
            <a:fillRect/>
          </a:stretch>
        </p:blipFill>
        <p:spPr bwMode="auto">
          <a:xfrm>
            <a:off x="1071538" y="1785926"/>
            <a:ext cx="3214710" cy="4214842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500042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357686" y="428604"/>
            <a:ext cx="4479941" cy="50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Терентьев Пётр Иванович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                                                                              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(1909-1994)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Прапрадедушка Сони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Хапава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– настоящий герой и защитник нашей Родины. Пётр попал на фронт в 32 года. Вся его служба проходила в блокадном Ленинграде, где он застал все суровые условия выживания. Затем в одном из сражений Пётр получил ранение, в результате которого он потерял ногу. Длительное время он боялся сообщать родным о своём состоянии, не желая стать «обузой» для семьи. Но, решившись вернуться домой, когда наступило мирное время, Пётр прожил счастливую жизнь, оставив после себя гордость и благодарность за наше настоящее!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t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воспитанницы группы №11 Сони Хапава.)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65626" b="26041"/>
          <a:stretch>
            <a:fillRect/>
          </a:stretch>
        </p:blipFill>
        <p:spPr bwMode="auto">
          <a:xfrm>
            <a:off x="8858279" y="5572140"/>
            <a:ext cx="2857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 l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8674" t="30000" r="4371" b="18941"/>
          <a:stretch>
            <a:fillRect/>
          </a:stretch>
        </p:blipFill>
        <p:spPr bwMode="auto">
          <a:xfrm>
            <a:off x="857224" y="214290"/>
            <a:ext cx="803098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print"/>
          <a:srcRect l="97069" t="45834" b="19791"/>
          <a:stretch>
            <a:fillRect/>
          </a:stretch>
        </p:blipFill>
        <p:spPr bwMode="auto">
          <a:xfrm>
            <a:off x="8866938" y="4071942"/>
            <a:ext cx="27706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30763">
            <a:off x="6017877" y="5728208"/>
            <a:ext cx="3210738" cy="1229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20200206_100833"/>
          <p:cNvPicPr/>
          <p:nvPr/>
        </p:nvPicPr>
        <p:blipFill>
          <a:blip r:embed="rId4" cstate="print"/>
          <a:srcRect l="3827" b="2060"/>
          <a:stretch>
            <a:fillRect/>
          </a:stretch>
        </p:blipFill>
        <p:spPr bwMode="auto">
          <a:xfrm>
            <a:off x="928662" y="2143116"/>
            <a:ext cx="2714643" cy="3643338"/>
          </a:xfrm>
          <a:prstGeom prst="rect">
            <a:avLst/>
          </a:prstGeom>
          <a:ln w="38100" cap="sq">
            <a:solidFill>
              <a:srgbClr val="9966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28604"/>
            <a:ext cx="280738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714744" y="214290"/>
            <a:ext cx="5119705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Апаллонов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Михаил Павлович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(10.05.1910 – 18.09.1984)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Мой прадедушка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Апаллонов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Михаил Павлович родился 10 мая 1910 года в деревне Надеждино  Казанского уезда. В 1939 году ушёл на финскую войну рядовым солдатом. Дома остались ждать жена Прасковья Тимофеевна и трое детей. На фронте узнали, что до войны дедушка был трактористом и отправили в Нижний Тагил на курсы танкистов.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С самого начала Великой Отечественной войны мой дедушка в должности водителя-механика танка Т-34 участвовал в танковых боях на 1-м Украинском, 1-м Белорусском фронтах. Довелось принять активное участие в грандиозной танковой битве на Курской дуге и в танковом сражении под Белой Церковью, рядом с Киевом. За время войны боевые машины были неоднократно подбиты, горели, танкистам едва удавалось спастись. На пятом по счёту танке дедушка вместе с другими воинами Красной Армии под командованием генерала Ватутина штурмовал Берлин на танке Т-34 с номером 21 на башне. Свой 35-й день рождения дедушка встретил в Берлине.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За время войны был награжден медалью «За отвагу» и орденом Отечественной войны 1 степени, Кавалер ордена Отечественной войны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II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степени.  Ослабленный, но живой вернулся домой, к жене и детям. После войны работал в колхозе. В семье появились ещё дети.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    Умер дедушка 18 сентября 1984 года в возрасте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74 года.   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(Из рассказов семьи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воспитанницы группы №1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Александровой Дарьи.)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5269774</TotalTime>
  <Words>2198</Words>
  <Application>Microsoft Office PowerPoint</Application>
  <PresentationFormat>Экран (4:3)</PresentationFormat>
  <Paragraphs>104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Люция</dc:creator>
  <cp:lastModifiedBy>Максим</cp:lastModifiedBy>
  <cp:revision>19</cp:revision>
  <dcterms:created xsi:type="dcterms:W3CDTF">2010-04-21T21:02:34Z</dcterms:created>
  <dcterms:modified xsi:type="dcterms:W3CDTF">2020-04-28T17:20:15Z</dcterms:modified>
</cp:coreProperties>
</file>